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CE1FF-0F5A-4740-BC2E-4C496165D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A02D3-FFF9-4934-92BC-949AC3524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70E0D-2FBA-4375-96FE-A36239CB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403D-6E28-4434-9D13-318DCC1081CA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CC374-C2FE-498D-829E-E18A7AA5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AF7E1-2FF8-4152-84E1-DCDC5CD5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3986-93A9-47E3-A89B-39EC8189B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8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5EB0-D077-4EAB-8012-6D7D61925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E7D99-2E3C-42EA-A351-63AD7FFF9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4512C-F3F3-459E-997E-0275FF66E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403D-6E28-4434-9D13-318DCC1081CA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9DC92-E97F-4343-A18C-D9EE18FD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FE71F-58B1-4131-8AE0-A78597073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3986-93A9-47E3-A89B-39EC8189B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6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C08D46-BC49-40B9-8EB3-84FA2EF6FA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0596E-B7B2-4CE6-9A35-0E6DF15AD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943E4-49CF-4FAB-9D8D-20DD4682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403D-6E28-4434-9D13-318DCC1081CA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B5469-5E6B-4BAB-8E0E-0F9AAF0A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58F31-7C3E-4F6B-B90D-91E65C37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3986-93A9-47E3-A89B-39EC8189B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00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A65CC-9946-4573-B1A5-D823EE39A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7586-A3B2-4188-9E21-DC0D6C8EF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E6214-A49E-4159-A4EF-21E8C29C2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403D-6E28-4434-9D13-318DCC1081CA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81DA2-CE93-4CB6-A8D0-2A147542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55F47-6530-447A-BA65-6E8603F4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3986-93A9-47E3-A89B-39EC8189B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14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7F9D-206D-4836-BF21-C4C53167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7DE7C-2419-4766-AA53-6D4172E97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CF272-7000-4EDE-8771-BE6FC82F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403D-6E28-4434-9D13-318DCC1081CA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94CF1-955F-4FF1-96B1-C16E256E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E6DBA-046B-4A1D-AE39-313A2BE4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3986-93A9-47E3-A89B-39EC8189B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38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EB36-BD3F-4A08-8E1F-7D6208DD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D0BC2-F629-4645-A179-B5C4F5D41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32D30-13CA-463C-BF07-B31BF7FC1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074F9-E80D-4633-8A01-054AE70F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403D-6E28-4434-9D13-318DCC1081CA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D01C6-CD30-49E5-941F-1E7B5166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EEFE-838E-4781-9797-CB32BC3F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3986-93A9-47E3-A89B-39EC8189B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7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4484-4A14-4F47-8FC2-1F9A26C5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2C1D8-EFDB-47AC-B0BF-54D3EF44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C1F36-F7C0-416C-90B3-B9F8080B6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5893A1-8794-4F2B-B809-3E756DE3C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A5F66A-DAA3-41B9-906B-BC65F7969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E7DDF-486A-4E44-A758-FA1F32CE3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403D-6E28-4434-9D13-318DCC1081CA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E826D-BBC3-4A5C-8531-61BD9B242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1EAE1-5E83-4344-80E7-E2009BE3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3986-93A9-47E3-A89B-39EC8189B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59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DF7F-0DDB-4BD9-81F7-7A4B5820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9852C3-CE30-4BE2-BE2D-98334FB5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403D-6E28-4434-9D13-318DCC1081CA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213B6F-4C01-4656-9282-94A5DE9C0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1A2CE-CE7E-4C56-98A3-5552CEF1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3986-93A9-47E3-A89B-39EC8189B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26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77059-6A44-47D8-A05B-CA441B74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403D-6E28-4434-9D13-318DCC1081CA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83520-6A23-4BFE-85CE-73E551F11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35502-7602-4833-8A01-2FFB69B2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3986-93A9-47E3-A89B-39EC8189B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46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D430C-B801-43D7-BE23-E049C276F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A906B-6175-4E16-A71C-C29932D6C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67928-E8FB-4AD9-9B04-5F6318A7C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7204C-EED4-4F2C-A976-078FAE8B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403D-6E28-4434-9D13-318DCC1081CA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2515B-CFDA-4AAB-800E-0EB86192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FBBE9-444E-4EFA-BE2A-F2809766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3986-93A9-47E3-A89B-39EC8189B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3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87545-6F01-41FC-B4D8-8EA6CEB8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684707-AD7F-400F-AFA8-A583293A1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7AEDD-2DAB-48CA-A87F-3E79444BA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C47C0-61E2-41CD-B6D7-58AC498C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403D-6E28-4434-9D13-318DCC1081CA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29345-BC2F-40CC-97D1-375CF579E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D925F-3A84-41ED-AFE0-70E8B8E2B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3986-93A9-47E3-A89B-39EC8189B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2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E317EF-A695-4AB6-80C5-0167D6A7F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587D5-4D52-4C41-A913-2934406BC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B6214-9F24-4B81-A6C6-680685D12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4403D-6E28-4434-9D13-318DCC1081CA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26E35-ECE6-4DA0-BE2B-9B675A7D1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9442-215D-4BEC-B4FF-038FB9C2B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43986-93A9-47E3-A89B-39EC8189B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40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5E66E-7C83-4D3D-9563-948EE122E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E5DFF-CDA8-42D1-9FF0-296F5AA546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3772A-7554-42EA-8DE9-9A9DA422A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90" y="640321"/>
            <a:ext cx="11056219" cy="573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93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66ADC7-9F0A-4E9C-B71D-563921C4C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09" y="633022"/>
            <a:ext cx="9364382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08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39CA6-25CF-48DF-9ADB-D9729EBD9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46" y="637785"/>
            <a:ext cx="9373908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5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34512E-F607-4446-A518-7D4D9510C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46" y="618733"/>
            <a:ext cx="9373908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74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F0F510-0E7B-4E9F-9CC3-021D3D141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25" y="666364"/>
            <a:ext cx="9316750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65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08FFFA-580D-4837-AF18-6CDF5C6FA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35" y="647312"/>
            <a:ext cx="9345329" cy="5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52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A83879-054A-4683-B394-12E0BE879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09" y="637785"/>
            <a:ext cx="9364382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8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D6A55E-C47E-45E8-BB22-B50BD17A9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146" y="469728"/>
            <a:ext cx="9877707" cy="59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4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447108-3B5B-4B25-B09D-8FA47C175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306" y="555634"/>
            <a:ext cx="9555388" cy="574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9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787100-4B2E-4F70-9053-A33930D50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77" y="633022"/>
            <a:ext cx="9459645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4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D2545-C17A-4A73-A5FA-E496A4C23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67" y="585390"/>
            <a:ext cx="9431066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7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6CCE70-D1F5-485A-B150-4A4ECCF06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83" y="604443"/>
            <a:ext cx="9383434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7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EC20E2-8DB4-4CF7-8BE9-4B049B9F0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83" y="613969"/>
            <a:ext cx="9383434" cy="56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77B3CC-528C-4298-8C2E-D29ACFF59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77" y="618733"/>
            <a:ext cx="9459645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38C5BD-8AD2-4805-A361-2063A6382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651" y="666364"/>
            <a:ext cx="9478698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33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Milne</dc:creator>
  <cp:lastModifiedBy>Lindsey Howard</cp:lastModifiedBy>
  <cp:revision>1</cp:revision>
  <dcterms:created xsi:type="dcterms:W3CDTF">2024-11-18T12:42:41Z</dcterms:created>
  <dcterms:modified xsi:type="dcterms:W3CDTF">2024-11-18T15:43:32Z</dcterms:modified>
</cp:coreProperties>
</file>